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Introduction to C++ Programming language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Lecture # </a:t>
            </a:r>
            <a:r>
              <a:rPr lang="en-US" b="1" dirty="0" smtClean="0"/>
              <a:t>25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                     Operating System</a:t>
            </a:r>
          </a:p>
        </p:txBody>
      </p:sp>
    </p:spTree>
    <p:extLst>
      <p:ext uri="{BB962C8B-B14F-4D97-AF65-F5344CB8AC3E}">
        <p14:creationId xmlns:p14="http://schemas.microsoft.com/office/powerpoint/2010/main" val="300972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Introduction to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 Topics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Operating </a:t>
            </a:r>
            <a:r>
              <a:rPr lang="en-US" b="1" dirty="0"/>
              <a:t>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Objectives </a:t>
            </a:r>
            <a:r>
              <a:rPr lang="en-US" b="1" dirty="0"/>
              <a:t>of Operating 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Functions </a:t>
            </a:r>
            <a:r>
              <a:rPr lang="en-US" b="1" dirty="0"/>
              <a:t>of Operating System 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Types </a:t>
            </a:r>
            <a:r>
              <a:rPr lang="en-US" b="1" dirty="0"/>
              <a:t>of Operating System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568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haroni" pitchFamily="2" charset="-79"/>
                <a:cs typeface="Aharoni" pitchFamily="2" charset="-79"/>
              </a:rPr>
              <a:t>Operating System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Introduction :-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“ Operating System acts as an                                        interface between user and  computer hardware”.</a:t>
            </a:r>
          </a:p>
          <a:p>
            <a:pPr marL="0" indent="0">
              <a:buNone/>
            </a:pPr>
            <a:r>
              <a:rPr lang="en-US" dirty="0" smtClean="0"/>
              <a:t>Examples</a:t>
            </a:r>
          </a:p>
          <a:p>
            <a:pPr marL="514350" indent="-514350">
              <a:buAutoNum type="arabicParenBoth"/>
            </a:pPr>
            <a:r>
              <a:rPr lang="en-US" dirty="0" smtClean="0"/>
              <a:t>Linux </a:t>
            </a:r>
          </a:p>
          <a:p>
            <a:pPr marL="514350" indent="-514350">
              <a:buAutoNum type="arabicParenBoth"/>
            </a:pPr>
            <a:r>
              <a:rPr lang="en-US" dirty="0" smtClean="0"/>
              <a:t>Unix</a:t>
            </a:r>
          </a:p>
          <a:p>
            <a:pPr marL="514350" indent="-514350">
              <a:buAutoNum type="arabicParenBoth"/>
            </a:pPr>
            <a:r>
              <a:rPr lang="en-US" dirty="0" smtClean="0"/>
              <a:t>Windows 7</a:t>
            </a:r>
          </a:p>
        </p:txBody>
      </p:sp>
    </p:spTree>
    <p:extLst>
      <p:ext uri="{BB962C8B-B14F-4D97-AF65-F5344CB8AC3E}">
        <p14:creationId xmlns:p14="http://schemas.microsoft.com/office/powerpoint/2010/main" val="326356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(4)Windows 8</a:t>
            </a:r>
          </a:p>
          <a:p>
            <a:pPr marL="0" indent="0">
              <a:buNone/>
            </a:pPr>
            <a:r>
              <a:rPr lang="en-US" dirty="0" smtClean="0"/>
              <a:t>(5)Windows 10  etc....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Objectives of Operating System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Convenience(easy)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Increase work efficiency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Ability to create new function.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094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 Functions of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Operating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Process 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Memory 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Input/output </a:t>
            </a:r>
            <a:r>
              <a:rPr lang="en-US" dirty="0"/>
              <a:t>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Security </a:t>
            </a:r>
            <a:r>
              <a:rPr lang="en-US" dirty="0"/>
              <a:t>management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Device </a:t>
            </a:r>
            <a:r>
              <a:rPr lang="en-US" dirty="0"/>
              <a:t>management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87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en-US" dirty="0">
                <a:latin typeface="Aharoni" pitchFamily="2" charset="-79"/>
                <a:cs typeface="Aharoni" pitchFamily="2" charset="-79"/>
              </a:rPr>
              <a:t>Types of Operating System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(1) Batch OS</a:t>
            </a:r>
          </a:p>
          <a:p>
            <a:pPr marL="0" indent="0">
              <a:buNone/>
            </a:pPr>
            <a:r>
              <a:rPr lang="en-US" dirty="0" smtClean="0"/>
              <a:t>(2) Multitasking OS</a:t>
            </a:r>
          </a:p>
          <a:p>
            <a:pPr marL="0" indent="0">
              <a:buNone/>
            </a:pPr>
            <a:r>
              <a:rPr lang="en-US" dirty="0" smtClean="0"/>
              <a:t>(3) Multiprocessing OS</a:t>
            </a:r>
          </a:p>
          <a:p>
            <a:pPr marL="0" indent="0">
              <a:buNone/>
            </a:pPr>
            <a:r>
              <a:rPr lang="en-US" dirty="0" smtClean="0"/>
              <a:t>(4) Real time OS </a:t>
            </a:r>
          </a:p>
          <a:p>
            <a:pPr marL="0" indent="0">
              <a:buNone/>
            </a:pPr>
            <a:r>
              <a:rPr lang="en-US" dirty="0" smtClean="0"/>
              <a:t>(5) Distributed 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270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Best of Luck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Course Instructor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             Alia Munawar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99588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136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Introduction to C++ Programming language</vt:lpstr>
      <vt:lpstr>Introduction to Computer</vt:lpstr>
      <vt:lpstr>Operating System </vt:lpstr>
      <vt:lpstr>Continue……</vt:lpstr>
      <vt:lpstr> Functions of Operating System</vt:lpstr>
      <vt:lpstr>Types of Operating System  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12</cp:revision>
  <dcterms:created xsi:type="dcterms:W3CDTF">2006-08-16T00:00:00Z</dcterms:created>
  <dcterms:modified xsi:type="dcterms:W3CDTF">2020-04-08T18:08:39Z</dcterms:modified>
</cp:coreProperties>
</file>